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0"/>
  </p:notesMasterIdLst>
  <p:handoutMasterIdLst>
    <p:handoutMasterId r:id="rId11"/>
  </p:handoutMasterIdLst>
  <p:sldIdLst>
    <p:sldId id="278" r:id="rId2"/>
    <p:sldId id="277" r:id="rId3"/>
    <p:sldId id="286" r:id="rId4"/>
    <p:sldId id="282" r:id="rId5"/>
    <p:sldId id="283" r:id="rId6"/>
    <p:sldId id="284" r:id="rId7"/>
    <p:sldId id="285" r:id="rId8"/>
    <p:sldId id="267" r:id="rId9"/>
  </p:sldIdLst>
  <p:sldSz cx="9144000" cy="6858000" type="screen4x3"/>
  <p:notesSz cx="6858000" cy="9144000"/>
  <p:embeddedFontLst>
    <p:embeddedFont>
      <p:font typeface="Report Rg" panose="020F0503030200020004" charset="0"/>
      <p:regular r:id="rId12"/>
      <p:bold r:id="rId13"/>
    </p:embeddedFon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Twinkl" panose="020B0604020202020204" charset="0"/>
      <p:regular r:id="rId18"/>
      <p:bold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709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A0DB"/>
    <a:srgbClr val="FFFFFF"/>
    <a:srgbClr val="80C1EB"/>
    <a:srgbClr val="ACDDFC"/>
    <a:srgbClr val="21A6F9"/>
    <a:srgbClr val="DE1E5A"/>
    <a:srgbClr val="BC0105"/>
    <a:srgbClr val="4DB1E3"/>
    <a:srgbClr val="4AA1D9"/>
    <a:srgbClr val="1C1C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 showGuides="1">
      <p:cViewPr varScale="1">
        <p:scale>
          <a:sx n="115" d="100"/>
          <a:sy n="115" d="100"/>
        </p:scale>
        <p:origin x="1530" y="108"/>
      </p:cViewPr>
      <p:guideLst>
        <p:guide orient="horz" pos="2160"/>
        <p:guide pos="2880"/>
        <p:guide pos="340"/>
        <p:guide orient="horz" pos="3974"/>
        <p:guide pos="5420"/>
        <p:guide orient="horz" pos="709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28/06/2024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28/06/2024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m/resources/second-grade-usa/social-studies-second-grade-usa/culture-and-diversity-social-studies-second-grade-usa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m/resources/second-grade-usa/social-studies-second-grade-usa/culture-and-diversity-social-studies-second-grade-usa" TargetMode="Externa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winkl.com/resources/second-grade-usa/social-studies-second-grade-usa/culture-and-diversity-social-studies-second-grade-usa" TargetMode="Externa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winkl.com/resources/second-grade-usa/social-studies-second-grade-usa/culture-and-diversity-social-studies-second-grade-usa" TargetMode="Externa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winkl.com/resources/second-grade-usa/social-studies-second-grade-usa/culture-and-diversity-social-studies-second-grade-usa" TargetMode="External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hlinkClick r:id="rId3"/>
            <a:extLst>
              <a:ext uri="{FF2B5EF4-FFF2-40B4-BE49-F238E27FC236}">
                <a16:creationId xmlns:a16="http://schemas.microsoft.com/office/drawing/2014/main" id="{23537689-0090-4BA6-B785-848B5CDBA666}"/>
              </a:ext>
            </a:extLst>
          </p:cNvPr>
          <p:cNvSpPr/>
          <p:nvPr userDrawn="1"/>
        </p:nvSpPr>
        <p:spPr>
          <a:xfrm>
            <a:off x="142406" y="6040117"/>
            <a:ext cx="988291" cy="674255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hlinkClick r:id="rId3"/>
            <a:extLst>
              <a:ext uri="{FF2B5EF4-FFF2-40B4-BE49-F238E27FC236}">
                <a16:creationId xmlns:a16="http://schemas.microsoft.com/office/drawing/2014/main" id="{63C3231A-91E7-42F6-966F-E7463A155EB3}"/>
              </a:ext>
            </a:extLst>
          </p:cNvPr>
          <p:cNvSpPr/>
          <p:nvPr userDrawn="1"/>
        </p:nvSpPr>
        <p:spPr>
          <a:xfrm>
            <a:off x="8297056" y="6040116"/>
            <a:ext cx="846944" cy="674255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/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  <p:sp>
        <p:nvSpPr>
          <p:cNvPr id="6" name="Rectangle 5">
            <a:hlinkClick r:id="rId3"/>
            <a:extLst>
              <a:ext uri="{FF2B5EF4-FFF2-40B4-BE49-F238E27FC236}">
                <a16:creationId xmlns:a16="http://schemas.microsoft.com/office/drawing/2014/main" id="{307E8802-F5BF-44DE-B001-15816DE38706}"/>
              </a:ext>
            </a:extLst>
          </p:cNvPr>
          <p:cNvSpPr/>
          <p:nvPr userDrawn="1"/>
        </p:nvSpPr>
        <p:spPr>
          <a:xfrm>
            <a:off x="8297056" y="6685613"/>
            <a:ext cx="846944" cy="118699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/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Report Rg" panose="020F05030302000200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" name="Rectangle 5">
            <a:hlinkClick r:id="rId2"/>
            <a:extLst>
              <a:ext uri="{FF2B5EF4-FFF2-40B4-BE49-F238E27FC236}">
                <a16:creationId xmlns:a16="http://schemas.microsoft.com/office/drawing/2014/main" id="{6514EC18-6B0B-4F5C-A650-D5195006B808}"/>
              </a:ext>
            </a:extLst>
          </p:cNvPr>
          <p:cNvSpPr/>
          <p:nvPr userDrawn="1"/>
        </p:nvSpPr>
        <p:spPr>
          <a:xfrm>
            <a:off x="8297056" y="6685613"/>
            <a:ext cx="846944" cy="118699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hlinkClick r:id="rId2"/>
            <a:extLst>
              <a:ext uri="{FF2B5EF4-FFF2-40B4-BE49-F238E27FC236}">
                <a16:creationId xmlns:a16="http://schemas.microsoft.com/office/drawing/2014/main" id="{E9AE9D56-501E-41C2-869A-DFD4DE172F3F}"/>
              </a:ext>
            </a:extLst>
          </p:cNvPr>
          <p:cNvSpPr/>
          <p:nvPr userDrawn="1"/>
        </p:nvSpPr>
        <p:spPr>
          <a:xfrm>
            <a:off x="8297056" y="6685613"/>
            <a:ext cx="846944" cy="118699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hlinkClick r:id="rId3"/>
            <a:extLst>
              <a:ext uri="{FF2B5EF4-FFF2-40B4-BE49-F238E27FC236}">
                <a16:creationId xmlns:a16="http://schemas.microsoft.com/office/drawing/2014/main" id="{269B74F8-E8AE-4A26-ACF7-CD2CF2759024}"/>
              </a:ext>
            </a:extLst>
          </p:cNvPr>
          <p:cNvSpPr/>
          <p:nvPr userDrawn="1"/>
        </p:nvSpPr>
        <p:spPr>
          <a:xfrm>
            <a:off x="142406" y="6040117"/>
            <a:ext cx="988291" cy="674255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hlinkClick r:id="rId3"/>
            <a:extLst>
              <a:ext uri="{FF2B5EF4-FFF2-40B4-BE49-F238E27FC236}">
                <a16:creationId xmlns:a16="http://schemas.microsoft.com/office/drawing/2014/main" id="{C8411410-7F62-4202-97A5-B13F3145B220}"/>
              </a:ext>
            </a:extLst>
          </p:cNvPr>
          <p:cNvSpPr/>
          <p:nvPr userDrawn="1"/>
        </p:nvSpPr>
        <p:spPr>
          <a:xfrm>
            <a:off x="8297056" y="6040116"/>
            <a:ext cx="846944" cy="674255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Report Rg" panose="020F05030302000200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Report Rg" panose="020F0503030200020004" pitchFamily="34" charset="0"/>
          <a:ea typeface="Report Rg" panose="020F0503030200020004" pitchFamily="34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Report Rg" panose="020F0503030200020004" pitchFamily="34" charset="0"/>
          <a:ea typeface="Report Rg" panose="020F0503030200020004" pitchFamily="34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Report Rg" panose="020F0503030200020004" pitchFamily="34" charset="0"/>
          <a:ea typeface="Report Rg" panose="020F0503030200020004" pitchFamily="34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Report Rg" panose="020F0503030200020004" pitchFamily="34" charset="0"/>
          <a:ea typeface="Report Rg" panose="020F0503030200020004" pitchFamily="34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Report Rg" panose="020F0503030200020004" pitchFamily="34" charset="0"/>
          <a:ea typeface="Report Rg" panose="020F0503030200020004" pitchFamily="34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11" Type="http://schemas.openxmlformats.org/officeDocument/2006/relationships/image" Target="../media/image17.tiff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tiff"/><Relationship Id="rId9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85919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8536E2-6BCA-4B4F-A6F8-E229995E1A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n w="28575">
                  <a:noFill/>
                </a:ln>
                <a:solidFill>
                  <a:srgbClr val="18A0DB"/>
                </a:solidFill>
                <a:latin typeface="+mn-lt"/>
              </a:rPr>
              <a:t>What Is Pride?</a:t>
            </a:r>
          </a:p>
        </p:txBody>
      </p:sp>
      <p:sp>
        <p:nvSpPr>
          <p:cNvPr id="3" name="Google Shape;60;p2">
            <a:extLst>
              <a:ext uri="{FF2B5EF4-FFF2-40B4-BE49-F238E27FC236}">
                <a16:creationId xmlns:a16="http://schemas.microsoft.com/office/drawing/2014/main" id="{A30558B3-545C-4480-BEAC-CD8D3ECDB896}"/>
              </a:ext>
            </a:extLst>
          </p:cNvPr>
          <p:cNvSpPr txBox="1"/>
          <p:nvPr/>
        </p:nvSpPr>
        <p:spPr>
          <a:xfrm>
            <a:off x="2563671" y="1655645"/>
            <a:ext cx="3928983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US" b="0" i="0" u="none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Pride is a celebration of people being proud of who they are.</a:t>
            </a:r>
            <a:endParaRPr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D85B206-B460-47D7-8D7E-989E5A57D33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27807" y="2279107"/>
            <a:ext cx="1670602" cy="332302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A0C78A2-FDA2-48E9-BAAF-9DF410D8384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750" y="1978790"/>
            <a:ext cx="1962029" cy="353230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A18DAED-D310-4D57-8A0C-6C96087E586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75596" y="2735415"/>
            <a:ext cx="3592808" cy="3680074"/>
          </a:xfrm>
          <a:prstGeom prst="rect">
            <a:avLst/>
          </a:prstGeom>
        </p:spPr>
      </p:pic>
      <p:sp>
        <p:nvSpPr>
          <p:cNvPr id="14" name="Heart 13">
            <a:extLst>
              <a:ext uri="{FF2B5EF4-FFF2-40B4-BE49-F238E27FC236}">
                <a16:creationId xmlns:a16="http://schemas.microsoft.com/office/drawing/2014/main" id="{E56A885E-1C69-4039-8A19-94436D0356D4}"/>
              </a:ext>
            </a:extLst>
          </p:cNvPr>
          <p:cNvSpPr/>
          <p:nvPr/>
        </p:nvSpPr>
        <p:spPr>
          <a:xfrm>
            <a:off x="1106713" y="1456969"/>
            <a:ext cx="567158" cy="484448"/>
          </a:xfrm>
          <a:prstGeom prst="hear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Heart 14">
            <a:extLst>
              <a:ext uri="{FF2B5EF4-FFF2-40B4-BE49-F238E27FC236}">
                <a16:creationId xmlns:a16="http://schemas.microsoft.com/office/drawing/2014/main" id="{A12B0A6C-5444-42F9-99EB-DF1377763625}"/>
              </a:ext>
            </a:extLst>
          </p:cNvPr>
          <p:cNvSpPr/>
          <p:nvPr/>
        </p:nvSpPr>
        <p:spPr>
          <a:xfrm>
            <a:off x="7198779" y="915465"/>
            <a:ext cx="528658" cy="451563"/>
          </a:xfrm>
          <a:prstGeom prst="hear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Heart 15">
            <a:extLst>
              <a:ext uri="{FF2B5EF4-FFF2-40B4-BE49-F238E27FC236}">
                <a16:creationId xmlns:a16="http://schemas.microsoft.com/office/drawing/2014/main" id="{53418FAC-32F2-4D9E-B724-BA2F2EB77C68}"/>
              </a:ext>
            </a:extLst>
          </p:cNvPr>
          <p:cNvSpPr/>
          <p:nvPr/>
        </p:nvSpPr>
        <p:spPr>
          <a:xfrm>
            <a:off x="6067021" y="3070572"/>
            <a:ext cx="388910" cy="332195"/>
          </a:xfrm>
          <a:prstGeom prst="hear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Heart 16">
            <a:extLst>
              <a:ext uri="{FF2B5EF4-FFF2-40B4-BE49-F238E27FC236}">
                <a16:creationId xmlns:a16="http://schemas.microsoft.com/office/drawing/2014/main" id="{5EEACF93-2FB3-401B-B199-0EC2C2118FB2}"/>
              </a:ext>
            </a:extLst>
          </p:cNvPr>
          <p:cNvSpPr/>
          <p:nvPr/>
        </p:nvSpPr>
        <p:spPr>
          <a:xfrm>
            <a:off x="2697424" y="4301250"/>
            <a:ext cx="325046" cy="277644"/>
          </a:xfrm>
          <a:prstGeom prst="hear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33291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Group 67">
            <a:extLst>
              <a:ext uri="{FF2B5EF4-FFF2-40B4-BE49-F238E27FC236}">
                <a16:creationId xmlns:a16="http://schemas.microsoft.com/office/drawing/2014/main" id="{24F38B4E-5B82-46C8-B9B2-9C84FE52B881}"/>
              </a:ext>
            </a:extLst>
          </p:cNvPr>
          <p:cNvGrpSpPr/>
          <p:nvPr/>
        </p:nvGrpSpPr>
        <p:grpSpPr>
          <a:xfrm>
            <a:off x="532238" y="2175274"/>
            <a:ext cx="1625642" cy="1698071"/>
            <a:chOff x="482068" y="2139957"/>
            <a:chExt cx="1964492" cy="2065067"/>
          </a:xfrm>
        </p:grpSpPr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27CEE1CC-7042-4718-B310-C3D7980E5360}"/>
                </a:ext>
              </a:extLst>
            </p:cNvPr>
            <p:cNvGrpSpPr/>
            <p:nvPr/>
          </p:nvGrpSpPr>
          <p:grpSpPr>
            <a:xfrm>
              <a:off x="565422" y="2139957"/>
              <a:ext cx="1804391" cy="2064814"/>
              <a:chOff x="6349863" y="4264261"/>
              <a:chExt cx="1568528" cy="2044463"/>
            </a:xfrm>
          </p:grpSpPr>
          <p:sp>
            <p:nvSpPr>
              <p:cNvPr id="51" name="Rectangle: Rounded Corners 50">
                <a:extLst>
                  <a:ext uri="{FF2B5EF4-FFF2-40B4-BE49-F238E27FC236}">
                    <a16:creationId xmlns:a16="http://schemas.microsoft.com/office/drawing/2014/main" id="{6DDEB6D6-41A8-42BB-83E5-D7F99E553600}"/>
                  </a:ext>
                </a:extLst>
              </p:cNvPr>
              <p:cNvSpPr/>
              <p:nvPr/>
            </p:nvSpPr>
            <p:spPr>
              <a:xfrm>
                <a:off x="6349863" y="4264261"/>
                <a:ext cx="1568528" cy="2044463"/>
              </a:xfrm>
              <a:prstGeom prst="roundRect">
                <a:avLst>
                  <a:gd name="adj" fmla="val 12393"/>
                </a:avLst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52" name="Rectangle: Rounded Corners 51">
                <a:extLst>
                  <a:ext uri="{FF2B5EF4-FFF2-40B4-BE49-F238E27FC236}">
                    <a16:creationId xmlns:a16="http://schemas.microsoft.com/office/drawing/2014/main" id="{FDEE96E7-3079-4217-B26F-5738A315B187}"/>
                  </a:ext>
                </a:extLst>
              </p:cNvPr>
              <p:cNvSpPr/>
              <p:nvPr/>
            </p:nvSpPr>
            <p:spPr>
              <a:xfrm>
                <a:off x="6441024" y="4368068"/>
                <a:ext cx="1386207" cy="1356950"/>
              </a:xfrm>
              <a:prstGeom prst="roundRect">
                <a:avLst>
                  <a:gd name="adj" fmla="val 11796"/>
                </a:avLst>
              </a:prstGeom>
              <a:solidFill>
                <a:srgbClr val="ACDDF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600" dirty="0"/>
              </a:p>
            </p:txBody>
          </p:sp>
        </p:grpSp>
        <p:sp>
          <p:nvSpPr>
            <p:cNvPr id="6" name="Google Shape;60;p2">
              <a:extLst>
                <a:ext uri="{FF2B5EF4-FFF2-40B4-BE49-F238E27FC236}">
                  <a16:creationId xmlns:a16="http://schemas.microsoft.com/office/drawing/2014/main" id="{9D280428-75F2-4030-BE16-502B586CD00D}"/>
                </a:ext>
              </a:extLst>
            </p:cNvPr>
            <p:cNvSpPr txBox="1"/>
            <p:nvPr/>
          </p:nvSpPr>
          <p:spPr>
            <a:xfrm>
              <a:off x="482068" y="3615013"/>
              <a:ext cx="1964492" cy="59001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lang="en-US" sz="1400" dirty="0">
                  <a:solidFill>
                    <a:schemeClr val="dk1"/>
                  </a:solidFill>
                  <a:cs typeface="Arial"/>
                  <a:sym typeface="Arial"/>
                </a:rPr>
                <a:t>stepmother, dad, and children</a:t>
              </a:r>
              <a:endParaRPr sz="1400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CFA43BA-4324-46ED-A351-0279CBC39D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515" y="823165"/>
            <a:ext cx="8220075" cy="994306"/>
          </a:xfrm>
        </p:spPr>
        <p:txBody>
          <a:bodyPr/>
          <a:lstStyle/>
          <a:p>
            <a:r>
              <a:rPr lang="en-GB" dirty="0">
                <a:ln w="28575">
                  <a:noFill/>
                </a:ln>
                <a:solidFill>
                  <a:srgbClr val="18A0DB"/>
                </a:solidFill>
                <a:latin typeface="+mn-lt"/>
              </a:rPr>
              <a:t>Different Families</a:t>
            </a:r>
          </a:p>
        </p:txBody>
      </p:sp>
      <p:grpSp>
        <p:nvGrpSpPr>
          <p:cNvPr id="136" name="Group 135">
            <a:extLst>
              <a:ext uri="{FF2B5EF4-FFF2-40B4-BE49-F238E27FC236}">
                <a16:creationId xmlns:a16="http://schemas.microsoft.com/office/drawing/2014/main" id="{9A5A75E8-AE41-4BFD-8971-298DC242271F}"/>
              </a:ext>
            </a:extLst>
          </p:cNvPr>
          <p:cNvGrpSpPr/>
          <p:nvPr/>
        </p:nvGrpSpPr>
        <p:grpSpPr>
          <a:xfrm>
            <a:off x="532238" y="4158498"/>
            <a:ext cx="1625642" cy="1736095"/>
            <a:chOff x="482068" y="2139957"/>
            <a:chExt cx="1964492" cy="2111309"/>
          </a:xfrm>
        </p:grpSpPr>
        <p:grpSp>
          <p:nvGrpSpPr>
            <p:cNvPr id="137" name="Group 136">
              <a:extLst>
                <a:ext uri="{FF2B5EF4-FFF2-40B4-BE49-F238E27FC236}">
                  <a16:creationId xmlns:a16="http://schemas.microsoft.com/office/drawing/2014/main" id="{F90500C9-A066-4EFE-9A45-2CBF8864D112}"/>
                </a:ext>
              </a:extLst>
            </p:cNvPr>
            <p:cNvGrpSpPr/>
            <p:nvPr/>
          </p:nvGrpSpPr>
          <p:grpSpPr>
            <a:xfrm>
              <a:off x="565422" y="2139957"/>
              <a:ext cx="1804391" cy="2064814"/>
              <a:chOff x="6349863" y="4264261"/>
              <a:chExt cx="1568528" cy="2044463"/>
            </a:xfrm>
          </p:grpSpPr>
          <p:sp>
            <p:nvSpPr>
              <p:cNvPr id="140" name="Rectangle: Rounded Corners 139">
                <a:extLst>
                  <a:ext uri="{FF2B5EF4-FFF2-40B4-BE49-F238E27FC236}">
                    <a16:creationId xmlns:a16="http://schemas.microsoft.com/office/drawing/2014/main" id="{B1D60485-09F1-4BE5-B7B4-4BBE210A8875}"/>
                  </a:ext>
                </a:extLst>
              </p:cNvPr>
              <p:cNvSpPr/>
              <p:nvPr/>
            </p:nvSpPr>
            <p:spPr>
              <a:xfrm>
                <a:off x="6349863" y="4264261"/>
                <a:ext cx="1568528" cy="2044463"/>
              </a:xfrm>
              <a:prstGeom prst="roundRect">
                <a:avLst>
                  <a:gd name="adj" fmla="val 12393"/>
                </a:avLst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41" name="Rectangle: Rounded Corners 140">
                <a:extLst>
                  <a:ext uri="{FF2B5EF4-FFF2-40B4-BE49-F238E27FC236}">
                    <a16:creationId xmlns:a16="http://schemas.microsoft.com/office/drawing/2014/main" id="{FABD5D4A-DDFC-40C5-8896-A66E50861EDE}"/>
                  </a:ext>
                </a:extLst>
              </p:cNvPr>
              <p:cNvSpPr/>
              <p:nvPr/>
            </p:nvSpPr>
            <p:spPr>
              <a:xfrm>
                <a:off x="6441024" y="4368068"/>
                <a:ext cx="1386207" cy="1356950"/>
              </a:xfrm>
              <a:prstGeom prst="roundRect">
                <a:avLst>
                  <a:gd name="adj" fmla="val 11796"/>
                </a:avLst>
              </a:prstGeom>
              <a:solidFill>
                <a:srgbClr val="ACDDF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600" dirty="0"/>
              </a:p>
            </p:txBody>
          </p:sp>
        </p:grpSp>
        <p:sp>
          <p:nvSpPr>
            <p:cNvPr id="138" name="Google Shape;60;p2">
              <a:extLst>
                <a:ext uri="{FF2B5EF4-FFF2-40B4-BE49-F238E27FC236}">
                  <a16:creationId xmlns:a16="http://schemas.microsoft.com/office/drawing/2014/main" id="{5900E0F5-6EC8-4231-AF0B-C9AA182CC9F1}"/>
                </a:ext>
              </a:extLst>
            </p:cNvPr>
            <p:cNvSpPr txBox="1"/>
            <p:nvPr/>
          </p:nvSpPr>
          <p:spPr>
            <a:xfrm>
              <a:off x="482068" y="3615014"/>
              <a:ext cx="1964492" cy="63625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lang="en-US" sz="1400" dirty="0">
                  <a:solidFill>
                    <a:schemeClr val="dk1"/>
                  </a:solidFill>
                  <a:cs typeface="Arial"/>
                  <a:sym typeface="Arial"/>
                </a:rPr>
                <a:t>grandmother and grandson</a:t>
              </a:r>
              <a:endParaRPr sz="1400" dirty="0"/>
            </a:p>
          </p:txBody>
        </p:sp>
      </p:grpSp>
      <p:grpSp>
        <p:nvGrpSpPr>
          <p:cNvPr id="142" name="Group 141">
            <a:extLst>
              <a:ext uri="{FF2B5EF4-FFF2-40B4-BE49-F238E27FC236}">
                <a16:creationId xmlns:a16="http://schemas.microsoft.com/office/drawing/2014/main" id="{8481C8D8-BBB5-4AA8-963E-FBF80270B2CF}"/>
              </a:ext>
            </a:extLst>
          </p:cNvPr>
          <p:cNvGrpSpPr/>
          <p:nvPr/>
        </p:nvGrpSpPr>
        <p:grpSpPr>
          <a:xfrm>
            <a:off x="2136988" y="2175274"/>
            <a:ext cx="1625642" cy="1736095"/>
            <a:chOff x="482068" y="2139957"/>
            <a:chExt cx="1964492" cy="2111309"/>
          </a:xfrm>
        </p:grpSpPr>
        <p:grpSp>
          <p:nvGrpSpPr>
            <p:cNvPr id="143" name="Group 142">
              <a:extLst>
                <a:ext uri="{FF2B5EF4-FFF2-40B4-BE49-F238E27FC236}">
                  <a16:creationId xmlns:a16="http://schemas.microsoft.com/office/drawing/2014/main" id="{184B5230-2B9A-479D-863D-182A3F194B8F}"/>
                </a:ext>
              </a:extLst>
            </p:cNvPr>
            <p:cNvGrpSpPr/>
            <p:nvPr/>
          </p:nvGrpSpPr>
          <p:grpSpPr>
            <a:xfrm>
              <a:off x="565422" y="2139957"/>
              <a:ext cx="1804391" cy="2064814"/>
              <a:chOff x="6349863" y="4264261"/>
              <a:chExt cx="1568528" cy="2044463"/>
            </a:xfrm>
          </p:grpSpPr>
          <p:sp>
            <p:nvSpPr>
              <p:cNvPr id="146" name="Rectangle: Rounded Corners 145">
                <a:extLst>
                  <a:ext uri="{FF2B5EF4-FFF2-40B4-BE49-F238E27FC236}">
                    <a16:creationId xmlns:a16="http://schemas.microsoft.com/office/drawing/2014/main" id="{C02BD03C-ADB6-4DEB-999F-936684A603CF}"/>
                  </a:ext>
                </a:extLst>
              </p:cNvPr>
              <p:cNvSpPr/>
              <p:nvPr/>
            </p:nvSpPr>
            <p:spPr>
              <a:xfrm>
                <a:off x="6349863" y="4264261"/>
                <a:ext cx="1568528" cy="2044463"/>
              </a:xfrm>
              <a:prstGeom prst="roundRect">
                <a:avLst>
                  <a:gd name="adj" fmla="val 12393"/>
                </a:avLst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47" name="Rectangle: Rounded Corners 146">
                <a:extLst>
                  <a:ext uri="{FF2B5EF4-FFF2-40B4-BE49-F238E27FC236}">
                    <a16:creationId xmlns:a16="http://schemas.microsoft.com/office/drawing/2014/main" id="{2F586139-4B35-403E-84BE-4EB28F6AE799}"/>
                  </a:ext>
                </a:extLst>
              </p:cNvPr>
              <p:cNvSpPr/>
              <p:nvPr/>
            </p:nvSpPr>
            <p:spPr>
              <a:xfrm>
                <a:off x="6441024" y="4368068"/>
                <a:ext cx="1386207" cy="1356950"/>
              </a:xfrm>
              <a:prstGeom prst="roundRect">
                <a:avLst>
                  <a:gd name="adj" fmla="val 11796"/>
                </a:avLst>
              </a:prstGeom>
              <a:solidFill>
                <a:srgbClr val="ACDDF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600" dirty="0"/>
              </a:p>
            </p:txBody>
          </p:sp>
        </p:grpSp>
        <p:sp>
          <p:nvSpPr>
            <p:cNvPr id="144" name="Google Shape;60;p2">
              <a:extLst>
                <a:ext uri="{FF2B5EF4-FFF2-40B4-BE49-F238E27FC236}">
                  <a16:creationId xmlns:a16="http://schemas.microsoft.com/office/drawing/2014/main" id="{4A438B28-880A-4CE0-A88C-608616BE8E0C}"/>
                </a:ext>
              </a:extLst>
            </p:cNvPr>
            <p:cNvSpPr txBox="1"/>
            <p:nvPr/>
          </p:nvSpPr>
          <p:spPr>
            <a:xfrm>
              <a:off x="482068" y="3615014"/>
              <a:ext cx="1964492" cy="63625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lang="en-US" sz="1400" dirty="0">
                  <a:solidFill>
                    <a:schemeClr val="dk1"/>
                  </a:solidFill>
                  <a:cs typeface="Arial"/>
                  <a:sym typeface="Arial"/>
                </a:rPr>
                <a:t>stepfather, mom, and children</a:t>
              </a:r>
              <a:endParaRPr lang="en-US" sz="1400" dirty="0"/>
            </a:p>
          </p:txBody>
        </p:sp>
      </p:grpSp>
      <p:grpSp>
        <p:nvGrpSpPr>
          <p:cNvPr id="148" name="Group 147">
            <a:extLst>
              <a:ext uri="{FF2B5EF4-FFF2-40B4-BE49-F238E27FC236}">
                <a16:creationId xmlns:a16="http://schemas.microsoft.com/office/drawing/2014/main" id="{280F8A02-A583-498E-A527-4C9790404A0A}"/>
              </a:ext>
            </a:extLst>
          </p:cNvPr>
          <p:cNvGrpSpPr/>
          <p:nvPr/>
        </p:nvGrpSpPr>
        <p:grpSpPr>
          <a:xfrm>
            <a:off x="2136988" y="4158498"/>
            <a:ext cx="1625642" cy="1736095"/>
            <a:chOff x="482068" y="2139957"/>
            <a:chExt cx="1964492" cy="2111309"/>
          </a:xfrm>
        </p:grpSpPr>
        <p:grpSp>
          <p:nvGrpSpPr>
            <p:cNvPr id="149" name="Group 148">
              <a:extLst>
                <a:ext uri="{FF2B5EF4-FFF2-40B4-BE49-F238E27FC236}">
                  <a16:creationId xmlns:a16="http://schemas.microsoft.com/office/drawing/2014/main" id="{48D0BF61-07FB-4BD9-8FD9-CF5B07AD124C}"/>
                </a:ext>
              </a:extLst>
            </p:cNvPr>
            <p:cNvGrpSpPr/>
            <p:nvPr/>
          </p:nvGrpSpPr>
          <p:grpSpPr>
            <a:xfrm>
              <a:off x="565422" y="2139957"/>
              <a:ext cx="1804391" cy="2064814"/>
              <a:chOff x="6349863" y="4264261"/>
              <a:chExt cx="1568528" cy="2044463"/>
            </a:xfrm>
          </p:grpSpPr>
          <p:sp>
            <p:nvSpPr>
              <p:cNvPr id="152" name="Rectangle: Rounded Corners 151">
                <a:extLst>
                  <a:ext uri="{FF2B5EF4-FFF2-40B4-BE49-F238E27FC236}">
                    <a16:creationId xmlns:a16="http://schemas.microsoft.com/office/drawing/2014/main" id="{093DC5D6-63DD-47C9-9994-DFEA0F6C95EC}"/>
                  </a:ext>
                </a:extLst>
              </p:cNvPr>
              <p:cNvSpPr/>
              <p:nvPr/>
            </p:nvSpPr>
            <p:spPr>
              <a:xfrm>
                <a:off x="6349863" y="4264261"/>
                <a:ext cx="1568528" cy="2044463"/>
              </a:xfrm>
              <a:prstGeom prst="roundRect">
                <a:avLst>
                  <a:gd name="adj" fmla="val 12393"/>
                </a:avLst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53" name="Rectangle: Rounded Corners 152">
                <a:extLst>
                  <a:ext uri="{FF2B5EF4-FFF2-40B4-BE49-F238E27FC236}">
                    <a16:creationId xmlns:a16="http://schemas.microsoft.com/office/drawing/2014/main" id="{877B1BA3-23AB-4926-8D85-3D7D562C50D0}"/>
                  </a:ext>
                </a:extLst>
              </p:cNvPr>
              <p:cNvSpPr/>
              <p:nvPr/>
            </p:nvSpPr>
            <p:spPr>
              <a:xfrm>
                <a:off x="6441024" y="4368068"/>
                <a:ext cx="1386207" cy="1356950"/>
              </a:xfrm>
              <a:prstGeom prst="roundRect">
                <a:avLst>
                  <a:gd name="adj" fmla="val 11796"/>
                </a:avLst>
              </a:prstGeom>
              <a:solidFill>
                <a:srgbClr val="ACDDF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600" dirty="0"/>
              </a:p>
            </p:txBody>
          </p:sp>
        </p:grpSp>
        <p:sp>
          <p:nvSpPr>
            <p:cNvPr id="150" name="Google Shape;60;p2">
              <a:extLst>
                <a:ext uri="{FF2B5EF4-FFF2-40B4-BE49-F238E27FC236}">
                  <a16:creationId xmlns:a16="http://schemas.microsoft.com/office/drawing/2014/main" id="{08459729-191E-4118-A4E3-1C069EE36E1B}"/>
                </a:ext>
              </a:extLst>
            </p:cNvPr>
            <p:cNvSpPr txBox="1"/>
            <p:nvPr/>
          </p:nvSpPr>
          <p:spPr>
            <a:xfrm>
              <a:off x="482068" y="3615014"/>
              <a:ext cx="1964492" cy="63625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lang="en-US" sz="1400" dirty="0">
                  <a:solidFill>
                    <a:schemeClr val="dk1"/>
                  </a:solidFill>
                  <a:cs typeface="Arial"/>
                  <a:sym typeface="Arial"/>
                </a:rPr>
                <a:t>aunt and </a:t>
              </a: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lang="en-US" sz="1400" dirty="0">
                  <a:solidFill>
                    <a:schemeClr val="dk1"/>
                  </a:solidFill>
                  <a:cs typeface="Arial"/>
                  <a:sym typeface="Arial"/>
                </a:rPr>
                <a:t>nephew</a:t>
              </a:r>
              <a:endParaRPr lang="en-US" sz="1400" dirty="0"/>
            </a:p>
          </p:txBody>
        </p:sp>
      </p:grpSp>
      <p:grpSp>
        <p:nvGrpSpPr>
          <p:cNvPr id="154" name="Group 153">
            <a:extLst>
              <a:ext uri="{FF2B5EF4-FFF2-40B4-BE49-F238E27FC236}">
                <a16:creationId xmlns:a16="http://schemas.microsoft.com/office/drawing/2014/main" id="{EF6F8081-DD78-4008-AE5F-C5A1AF0F6A3D}"/>
              </a:ext>
            </a:extLst>
          </p:cNvPr>
          <p:cNvGrpSpPr/>
          <p:nvPr/>
        </p:nvGrpSpPr>
        <p:grpSpPr>
          <a:xfrm>
            <a:off x="3744352" y="2175274"/>
            <a:ext cx="1625642" cy="1736095"/>
            <a:chOff x="482068" y="2139957"/>
            <a:chExt cx="1964492" cy="2111309"/>
          </a:xfrm>
        </p:grpSpPr>
        <p:grpSp>
          <p:nvGrpSpPr>
            <p:cNvPr id="155" name="Group 154">
              <a:extLst>
                <a:ext uri="{FF2B5EF4-FFF2-40B4-BE49-F238E27FC236}">
                  <a16:creationId xmlns:a16="http://schemas.microsoft.com/office/drawing/2014/main" id="{DAF6198E-4608-4F8E-BE6E-FFB359476724}"/>
                </a:ext>
              </a:extLst>
            </p:cNvPr>
            <p:cNvGrpSpPr/>
            <p:nvPr/>
          </p:nvGrpSpPr>
          <p:grpSpPr>
            <a:xfrm>
              <a:off x="565422" y="2139957"/>
              <a:ext cx="1804391" cy="2064814"/>
              <a:chOff x="6349863" y="4264261"/>
              <a:chExt cx="1568528" cy="2044463"/>
            </a:xfrm>
          </p:grpSpPr>
          <p:sp>
            <p:nvSpPr>
              <p:cNvPr id="158" name="Rectangle: Rounded Corners 157">
                <a:extLst>
                  <a:ext uri="{FF2B5EF4-FFF2-40B4-BE49-F238E27FC236}">
                    <a16:creationId xmlns:a16="http://schemas.microsoft.com/office/drawing/2014/main" id="{E5429DAA-31C3-4134-A243-5984641EE72D}"/>
                  </a:ext>
                </a:extLst>
              </p:cNvPr>
              <p:cNvSpPr/>
              <p:nvPr/>
            </p:nvSpPr>
            <p:spPr>
              <a:xfrm>
                <a:off x="6349863" y="4264261"/>
                <a:ext cx="1568528" cy="2044463"/>
              </a:xfrm>
              <a:prstGeom prst="roundRect">
                <a:avLst>
                  <a:gd name="adj" fmla="val 12393"/>
                </a:avLst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59" name="Rectangle: Rounded Corners 158">
                <a:extLst>
                  <a:ext uri="{FF2B5EF4-FFF2-40B4-BE49-F238E27FC236}">
                    <a16:creationId xmlns:a16="http://schemas.microsoft.com/office/drawing/2014/main" id="{9993E578-F117-4CB5-ACDF-7F39D56DF5DB}"/>
                  </a:ext>
                </a:extLst>
              </p:cNvPr>
              <p:cNvSpPr/>
              <p:nvPr/>
            </p:nvSpPr>
            <p:spPr>
              <a:xfrm>
                <a:off x="6441024" y="4368068"/>
                <a:ext cx="1386207" cy="1356950"/>
              </a:xfrm>
              <a:prstGeom prst="roundRect">
                <a:avLst>
                  <a:gd name="adj" fmla="val 11796"/>
                </a:avLst>
              </a:prstGeom>
              <a:solidFill>
                <a:srgbClr val="ACDDF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600" dirty="0"/>
              </a:p>
            </p:txBody>
          </p:sp>
        </p:grpSp>
        <p:sp>
          <p:nvSpPr>
            <p:cNvPr id="156" name="Google Shape;60;p2">
              <a:extLst>
                <a:ext uri="{FF2B5EF4-FFF2-40B4-BE49-F238E27FC236}">
                  <a16:creationId xmlns:a16="http://schemas.microsoft.com/office/drawing/2014/main" id="{6C5E301E-8F78-45DA-BE91-500EF55AB458}"/>
                </a:ext>
              </a:extLst>
            </p:cNvPr>
            <p:cNvSpPr txBox="1"/>
            <p:nvPr/>
          </p:nvSpPr>
          <p:spPr>
            <a:xfrm>
              <a:off x="482068" y="3615014"/>
              <a:ext cx="1964492" cy="63625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lang="en-US" sz="1400" dirty="0">
                  <a:solidFill>
                    <a:schemeClr val="dk1"/>
                  </a:solidFill>
                  <a:cs typeface="Arial"/>
                  <a:sym typeface="Arial"/>
                </a:rPr>
                <a:t>mom, dad and children</a:t>
              </a:r>
              <a:endParaRPr lang="en-US" sz="1400" dirty="0"/>
            </a:p>
          </p:txBody>
        </p:sp>
      </p:grpSp>
      <p:grpSp>
        <p:nvGrpSpPr>
          <p:cNvPr id="160" name="Group 159">
            <a:extLst>
              <a:ext uri="{FF2B5EF4-FFF2-40B4-BE49-F238E27FC236}">
                <a16:creationId xmlns:a16="http://schemas.microsoft.com/office/drawing/2014/main" id="{CD28D146-EC0E-41A7-BE5C-47B08C96B085}"/>
              </a:ext>
            </a:extLst>
          </p:cNvPr>
          <p:cNvGrpSpPr/>
          <p:nvPr/>
        </p:nvGrpSpPr>
        <p:grpSpPr>
          <a:xfrm>
            <a:off x="3744352" y="4158498"/>
            <a:ext cx="1625642" cy="1736095"/>
            <a:chOff x="482068" y="2139957"/>
            <a:chExt cx="1964492" cy="2111309"/>
          </a:xfrm>
        </p:grpSpPr>
        <p:grpSp>
          <p:nvGrpSpPr>
            <p:cNvPr id="161" name="Group 160">
              <a:extLst>
                <a:ext uri="{FF2B5EF4-FFF2-40B4-BE49-F238E27FC236}">
                  <a16:creationId xmlns:a16="http://schemas.microsoft.com/office/drawing/2014/main" id="{B829EFC3-09AD-446B-BE1A-8166A77CE62F}"/>
                </a:ext>
              </a:extLst>
            </p:cNvPr>
            <p:cNvGrpSpPr/>
            <p:nvPr/>
          </p:nvGrpSpPr>
          <p:grpSpPr>
            <a:xfrm>
              <a:off x="565422" y="2139957"/>
              <a:ext cx="1804391" cy="2064814"/>
              <a:chOff x="6349863" y="4264261"/>
              <a:chExt cx="1568528" cy="2044463"/>
            </a:xfrm>
          </p:grpSpPr>
          <p:sp>
            <p:nvSpPr>
              <p:cNvPr id="164" name="Rectangle: Rounded Corners 163">
                <a:extLst>
                  <a:ext uri="{FF2B5EF4-FFF2-40B4-BE49-F238E27FC236}">
                    <a16:creationId xmlns:a16="http://schemas.microsoft.com/office/drawing/2014/main" id="{C74C6A0D-3104-4F67-B63C-1424ABEC38E6}"/>
                  </a:ext>
                </a:extLst>
              </p:cNvPr>
              <p:cNvSpPr/>
              <p:nvPr/>
            </p:nvSpPr>
            <p:spPr>
              <a:xfrm>
                <a:off x="6349863" y="4264261"/>
                <a:ext cx="1568528" cy="2044463"/>
              </a:xfrm>
              <a:prstGeom prst="roundRect">
                <a:avLst>
                  <a:gd name="adj" fmla="val 12393"/>
                </a:avLst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65" name="Rectangle: Rounded Corners 164">
                <a:extLst>
                  <a:ext uri="{FF2B5EF4-FFF2-40B4-BE49-F238E27FC236}">
                    <a16:creationId xmlns:a16="http://schemas.microsoft.com/office/drawing/2014/main" id="{8E06E629-8C7F-4DCC-BC4E-15590FD18B1B}"/>
                  </a:ext>
                </a:extLst>
              </p:cNvPr>
              <p:cNvSpPr/>
              <p:nvPr/>
            </p:nvSpPr>
            <p:spPr>
              <a:xfrm>
                <a:off x="6441024" y="4368068"/>
                <a:ext cx="1386207" cy="1356950"/>
              </a:xfrm>
              <a:prstGeom prst="roundRect">
                <a:avLst>
                  <a:gd name="adj" fmla="val 11796"/>
                </a:avLst>
              </a:prstGeom>
              <a:solidFill>
                <a:srgbClr val="ACDDF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600" dirty="0"/>
              </a:p>
            </p:txBody>
          </p:sp>
        </p:grpSp>
        <p:sp>
          <p:nvSpPr>
            <p:cNvPr id="162" name="Google Shape;60;p2">
              <a:extLst>
                <a:ext uri="{FF2B5EF4-FFF2-40B4-BE49-F238E27FC236}">
                  <a16:creationId xmlns:a16="http://schemas.microsoft.com/office/drawing/2014/main" id="{C4D991F3-ED2A-4AF2-9AEA-C759C54AB15A}"/>
                </a:ext>
              </a:extLst>
            </p:cNvPr>
            <p:cNvSpPr txBox="1"/>
            <p:nvPr/>
          </p:nvSpPr>
          <p:spPr>
            <a:xfrm>
              <a:off x="482068" y="3615014"/>
              <a:ext cx="1964492" cy="63625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lang="en-US" sz="1400" dirty="0">
                  <a:solidFill>
                    <a:schemeClr val="dk1"/>
                  </a:solidFill>
                  <a:cs typeface="Arial"/>
                  <a:sym typeface="Arial"/>
                </a:rPr>
                <a:t>caregivers and children</a:t>
              </a:r>
              <a:endParaRPr lang="en-US" sz="1400" dirty="0"/>
            </a:p>
          </p:txBody>
        </p:sp>
      </p:grpSp>
      <p:grpSp>
        <p:nvGrpSpPr>
          <p:cNvPr id="166" name="Group 165">
            <a:extLst>
              <a:ext uri="{FF2B5EF4-FFF2-40B4-BE49-F238E27FC236}">
                <a16:creationId xmlns:a16="http://schemas.microsoft.com/office/drawing/2014/main" id="{ECF0EE01-8F70-48BF-ADDA-DD8CD0201AFF}"/>
              </a:ext>
            </a:extLst>
          </p:cNvPr>
          <p:cNvGrpSpPr/>
          <p:nvPr/>
        </p:nvGrpSpPr>
        <p:grpSpPr>
          <a:xfrm>
            <a:off x="7004711" y="2175274"/>
            <a:ext cx="1625642" cy="1736095"/>
            <a:chOff x="482068" y="2139957"/>
            <a:chExt cx="1964492" cy="2111309"/>
          </a:xfrm>
        </p:grpSpPr>
        <p:grpSp>
          <p:nvGrpSpPr>
            <p:cNvPr id="167" name="Group 166">
              <a:extLst>
                <a:ext uri="{FF2B5EF4-FFF2-40B4-BE49-F238E27FC236}">
                  <a16:creationId xmlns:a16="http://schemas.microsoft.com/office/drawing/2014/main" id="{3C65455F-3279-483C-80D6-77BA3FE099AC}"/>
                </a:ext>
              </a:extLst>
            </p:cNvPr>
            <p:cNvGrpSpPr/>
            <p:nvPr/>
          </p:nvGrpSpPr>
          <p:grpSpPr>
            <a:xfrm>
              <a:off x="565422" y="2139957"/>
              <a:ext cx="1804391" cy="2064814"/>
              <a:chOff x="6349863" y="4264261"/>
              <a:chExt cx="1568528" cy="2044463"/>
            </a:xfrm>
          </p:grpSpPr>
          <p:sp>
            <p:nvSpPr>
              <p:cNvPr id="170" name="Rectangle: Rounded Corners 169">
                <a:extLst>
                  <a:ext uri="{FF2B5EF4-FFF2-40B4-BE49-F238E27FC236}">
                    <a16:creationId xmlns:a16="http://schemas.microsoft.com/office/drawing/2014/main" id="{89B78152-9DAF-4A55-86A1-80EFE81D9CF3}"/>
                  </a:ext>
                </a:extLst>
              </p:cNvPr>
              <p:cNvSpPr/>
              <p:nvPr/>
            </p:nvSpPr>
            <p:spPr>
              <a:xfrm>
                <a:off x="6349863" y="4264261"/>
                <a:ext cx="1568528" cy="2044463"/>
              </a:xfrm>
              <a:prstGeom prst="roundRect">
                <a:avLst>
                  <a:gd name="adj" fmla="val 12393"/>
                </a:avLst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71" name="Rectangle: Rounded Corners 170">
                <a:extLst>
                  <a:ext uri="{FF2B5EF4-FFF2-40B4-BE49-F238E27FC236}">
                    <a16:creationId xmlns:a16="http://schemas.microsoft.com/office/drawing/2014/main" id="{4DB0783F-AA9C-4FD9-A88A-44510ABC3CF8}"/>
                  </a:ext>
                </a:extLst>
              </p:cNvPr>
              <p:cNvSpPr/>
              <p:nvPr/>
            </p:nvSpPr>
            <p:spPr>
              <a:xfrm>
                <a:off x="6441024" y="4368068"/>
                <a:ext cx="1386207" cy="1356950"/>
              </a:xfrm>
              <a:prstGeom prst="roundRect">
                <a:avLst>
                  <a:gd name="adj" fmla="val 11796"/>
                </a:avLst>
              </a:prstGeom>
              <a:solidFill>
                <a:srgbClr val="ACDDF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600" dirty="0"/>
              </a:p>
            </p:txBody>
          </p:sp>
        </p:grpSp>
        <p:sp>
          <p:nvSpPr>
            <p:cNvPr id="168" name="Google Shape;60;p2">
              <a:extLst>
                <a:ext uri="{FF2B5EF4-FFF2-40B4-BE49-F238E27FC236}">
                  <a16:creationId xmlns:a16="http://schemas.microsoft.com/office/drawing/2014/main" id="{7FB58C18-8F43-42DD-9300-A808A6382F4B}"/>
                </a:ext>
              </a:extLst>
            </p:cNvPr>
            <p:cNvSpPr txBox="1"/>
            <p:nvPr/>
          </p:nvSpPr>
          <p:spPr>
            <a:xfrm>
              <a:off x="482068" y="3615014"/>
              <a:ext cx="1964492" cy="63625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lang="en-GB" sz="1400" dirty="0">
                  <a:solidFill>
                    <a:schemeClr val="dk1"/>
                  </a:solidFill>
                  <a:cs typeface="Arial"/>
                  <a:sym typeface="Arial"/>
                </a:rPr>
                <a:t>two dads and </a:t>
              </a: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lang="en-GB" sz="1400" dirty="0">
                  <a:solidFill>
                    <a:schemeClr val="dk1"/>
                  </a:solidFill>
                  <a:cs typeface="Arial"/>
                  <a:sym typeface="Arial"/>
                </a:rPr>
                <a:t>their son</a:t>
              </a:r>
              <a:endParaRPr lang="en-GB" sz="1400" dirty="0"/>
            </a:p>
          </p:txBody>
        </p:sp>
      </p:grpSp>
      <p:grpSp>
        <p:nvGrpSpPr>
          <p:cNvPr id="172" name="Group 171">
            <a:extLst>
              <a:ext uri="{FF2B5EF4-FFF2-40B4-BE49-F238E27FC236}">
                <a16:creationId xmlns:a16="http://schemas.microsoft.com/office/drawing/2014/main" id="{47644DA8-6753-4C38-8C92-F479712729FE}"/>
              </a:ext>
            </a:extLst>
          </p:cNvPr>
          <p:cNvGrpSpPr/>
          <p:nvPr/>
        </p:nvGrpSpPr>
        <p:grpSpPr>
          <a:xfrm>
            <a:off x="7004711" y="4158498"/>
            <a:ext cx="1625642" cy="1697863"/>
            <a:chOff x="482068" y="2139957"/>
            <a:chExt cx="1964492" cy="2064814"/>
          </a:xfrm>
        </p:grpSpPr>
        <p:grpSp>
          <p:nvGrpSpPr>
            <p:cNvPr id="173" name="Group 172">
              <a:extLst>
                <a:ext uri="{FF2B5EF4-FFF2-40B4-BE49-F238E27FC236}">
                  <a16:creationId xmlns:a16="http://schemas.microsoft.com/office/drawing/2014/main" id="{35B17937-565A-4C22-8EA4-CFB37340FBCA}"/>
                </a:ext>
              </a:extLst>
            </p:cNvPr>
            <p:cNvGrpSpPr/>
            <p:nvPr/>
          </p:nvGrpSpPr>
          <p:grpSpPr>
            <a:xfrm>
              <a:off x="565422" y="2139957"/>
              <a:ext cx="1804391" cy="2064814"/>
              <a:chOff x="6349863" y="4264261"/>
              <a:chExt cx="1568528" cy="2044463"/>
            </a:xfrm>
          </p:grpSpPr>
          <p:sp>
            <p:nvSpPr>
              <p:cNvPr id="176" name="Rectangle: Rounded Corners 175">
                <a:extLst>
                  <a:ext uri="{FF2B5EF4-FFF2-40B4-BE49-F238E27FC236}">
                    <a16:creationId xmlns:a16="http://schemas.microsoft.com/office/drawing/2014/main" id="{1CE03CAD-788C-4E5B-B1BB-BA21D4D0A528}"/>
                  </a:ext>
                </a:extLst>
              </p:cNvPr>
              <p:cNvSpPr/>
              <p:nvPr/>
            </p:nvSpPr>
            <p:spPr>
              <a:xfrm>
                <a:off x="6349863" y="4264261"/>
                <a:ext cx="1568528" cy="2044463"/>
              </a:xfrm>
              <a:prstGeom prst="roundRect">
                <a:avLst>
                  <a:gd name="adj" fmla="val 12393"/>
                </a:avLst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77" name="Rectangle: Rounded Corners 176">
                <a:extLst>
                  <a:ext uri="{FF2B5EF4-FFF2-40B4-BE49-F238E27FC236}">
                    <a16:creationId xmlns:a16="http://schemas.microsoft.com/office/drawing/2014/main" id="{3A985412-DEDC-47A8-ACD3-08DE14355D8A}"/>
                  </a:ext>
                </a:extLst>
              </p:cNvPr>
              <p:cNvSpPr/>
              <p:nvPr/>
            </p:nvSpPr>
            <p:spPr>
              <a:xfrm>
                <a:off x="6441024" y="4368068"/>
                <a:ext cx="1386207" cy="1356950"/>
              </a:xfrm>
              <a:prstGeom prst="roundRect">
                <a:avLst>
                  <a:gd name="adj" fmla="val 11796"/>
                </a:avLst>
              </a:prstGeom>
              <a:solidFill>
                <a:srgbClr val="ACDDF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600" dirty="0"/>
              </a:p>
            </p:txBody>
          </p:sp>
        </p:grpSp>
        <p:sp>
          <p:nvSpPr>
            <p:cNvPr id="174" name="Google Shape;60;p2">
              <a:extLst>
                <a:ext uri="{FF2B5EF4-FFF2-40B4-BE49-F238E27FC236}">
                  <a16:creationId xmlns:a16="http://schemas.microsoft.com/office/drawing/2014/main" id="{CC4DFF93-9ACF-4DDC-8B85-EA5C30158EA5}"/>
                </a:ext>
              </a:extLst>
            </p:cNvPr>
            <p:cNvSpPr txBox="1"/>
            <p:nvPr/>
          </p:nvSpPr>
          <p:spPr>
            <a:xfrm>
              <a:off x="482068" y="3706832"/>
              <a:ext cx="1964492" cy="374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lang="en-US" sz="1400" dirty="0">
                  <a:solidFill>
                    <a:schemeClr val="dk1"/>
                  </a:solidFill>
                  <a:cs typeface="Arial"/>
                  <a:sym typeface="Arial"/>
                </a:rPr>
                <a:t>mom and son</a:t>
              </a:r>
              <a:endParaRPr lang="en-US" sz="1400" dirty="0"/>
            </a:p>
          </p:txBody>
        </p:sp>
      </p:grpSp>
      <p:grpSp>
        <p:nvGrpSpPr>
          <p:cNvPr id="178" name="Group 177">
            <a:extLst>
              <a:ext uri="{FF2B5EF4-FFF2-40B4-BE49-F238E27FC236}">
                <a16:creationId xmlns:a16="http://schemas.microsoft.com/office/drawing/2014/main" id="{45B70AD5-CE7D-49D1-92A2-D9CABC6BFDC3}"/>
              </a:ext>
            </a:extLst>
          </p:cNvPr>
          <p:cNvGrpSpPr/>
          <p:nvPr/>
        </p:nvGrpSpPr>
        <p:grpSpPr>
          <a:xfrm>
            <a:off x="5387725" y="2175274"/>
            <a:ext cx="1625642" cy="1697863"/>
            <a:chOff x="482068" y="2139957"/>
            <a:chExt cx="1964492" cy="2064814"/>
          </a:xfrm>
        </p:grpSpPr>
        <p:grpSp>
          <p:nvGrpSpPr>
            <p:cNvPr id="179" name="Group 178">
              <a:extLst>
                <a:ext uri="{FF2B5EF4-FFF2-40B4-BE49-F238E27FC236}">
                  <a16:creationId xmlns:a16="http://schemas.microsoft.com/office/drawing/2014/main" id="{C4926A8B-56EA-4572-B8D1-52895A56912E}"/>
                </a:ext>
              </a:extLst>
            </p:cNvPr>
            <p:cNvGrpSpPr/>
            <p:nvPr/>
          </p:nvGrpSpPr>
          <p:grpSpPr>
            <a:xfrm>
              <a:off x="565422" y="2139957"/>
              <a:ext cx="1804391" cy="2064814"/>
              <a:chOff x="6349863" y="4264261"/>
              <a:chExt cx="1568528" cy="2044463"/>
            </a:xfrm>
          </p:grpSpPr>
          <p:sp>
            <p:nvSpPr>
              <p:cNvPr id="182" name="Rectangle: Rounded Corners 181">
                <a:extLst>
                  <a:ext uri="{FF2B5EF4-FFF2-40B4-BE49-F238E27FC236}">
                    <a16:creationId xmlns:a16="http://schemas.microsoft.com/office/drawing/2014/main" id="{B8DECB6E-B256-45F6-B486-F8A4F4AD8F39}"/>
                  </a:ext>
                </a:extLst>
              </p:cNvPr>
              <p:cNvSpPr/>
              <p:nvPr/>
            </p:nvSpPr>
            <p:spPr>
              <a:xfrm>
                <a:off x="6349863" y="4264261"/>
                <a:ext cx="1568528" cy="2044463"/>
              </a:xfrm>
              <a:prstGeom prst="roundRect">
                <a:avLst>
                  <a:gd name="adj" fmla="val 12393"/>
                </a:avLst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83" name="Rectangle: Rounded Corners 182">
                <a:extLst>
                  <a:ext uri="{FF2B5EF4-FFF2-40B4-BE49-F238E27FC236}">
                    <a16:creationId xmlns:a16="http://schemas.microsoft.com/office/drawing/2014/main" id="{F77E5D33-5775-4A1F-9E4E-8923E18F3F93}"/>
                  </a:ext>
                </a:extLst>
              </p:cNvPr>
              <p:cNvSpPr/>
              <p:nvPr/>
            </p:nvSpPr>
            <p:spPr>
              <a:xfrm>
                <a:off x="6441024" y="4368068"/>
                <a:ext cx="1386207" cy="1356950"/>
              </a:xfrm>
              <a:prstGeom prst="roundRect">
                <a:avLst>
                  <a:gd name="adj" fmla="val 11796"/>
                </a:avLst>
              </a:prstGeom>
              <a:solidFill>
                <a:srgbClr val="ACDDF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600" dirty="0"/>
              </a:p>
            </p:txBody>
          </p:sp>
        </p:grpSp>
        <p:sp>
          <p:nvSpPr>
            <p:cNvPr id="180" name="Google Shape;60;p2">
              <a:extLst>
                <a:ext uri="{FF2B5EF4-FFF2-40B4-BE49-F238E27FC236}">
                  <a16:creationId xmlns:a16="http://schemas.microsoft.com/office/drawing/2014/main" id="{92BBCD02-39D5-4A1A-89C8-DDE8CB0CA19A}"/>
                </a:ext>
              </a:extLst>
            </p:cNvPr>
            <p:cNvSpPr txBox="1"/>
            <p:nvPr/>
          </p:nvSpPr>
          <p:spPr>
            <a:xfrm>
              <a:off x="482068" y="3727236"/>
              <a:ext cx="1964492" cy="374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lang="en-US" sz="1400" dirty="0">
                  <a:solidFill>
                    <a:schemeClr val="dk1"/>
                  </a:solidFill>
                  <a:cs typeface="Arial"/>
                  <a:sym typeface="Arial"/>
                </a:rPr>
                <a:t>dad and son</a:t>
              </a:r>
              <a:endParaRPr lang="en-US" sz="1400" dirty="0"/>
            </a:p>
          </p:txBody>
        </p:sp>
      </p:grpSp>
      <p:grpSp>
        <p:nvGrpSpPr>
          <p:cNvPr id="184" name="Group 183">
            <a:extLst>
              <a:ext uri="{FF2B5EF4-FFF2-40B4-BE49-F238E27FC236}">
                <a16:creationId xmlns:a16="http://schemas.microsoft.com/office/drawing/2014/main" id="{27AFC4CE-272C-4A3B-87D1-613C7EE9EF23}"/>
              </a:ext>
            </a:extLst>
          </p:cNvPr>
          <p:cNvGrpSpPr/>
          <p:nvPr/>
        </p:nvGrpSpPr>
        <p:grpSpPr>
          <a:xfrm>
            <a:off x="5387725" y="4158498"/>
            <a:ext cx="1625642" cy="1736095"/>
            <a:chOff x="482068" y="2139957"/>
            <a:chExt cx="1964492" cy="2111309"/>
          </a:xfrm>
        </p:grpSpPr>
        <p:grpSp>
          <p:nvGrpSpPr>
            <p:cNvPr id="185" name="Group 184">
              <a:extLst>
                <a:ext uri="{FF2B5EF4-FFF2-40B4-BE49-F238E27FC236}">
                  <a16:creationId xmlns:a16="http://schemas.microsoft.com/office/drawing/2014/main" id="{B9BA43CC-E7EE-46BD-B22F-016A4FC1A86A}"/>
                </a:ext>
              </a:extLst>
            </p:cNvPr>
            <p:cNvGrpSpPr/>
            <p:nvPr/>
          </p:nvGrpSpPr>
          <p:grpSpPr>
            <a:xfrm>
              <a:off x="565422" y="2139957"/>
              <a:ext cx="1804391" cy="2064814"/>
              <a:chOff x="6349863" y="4264261"/>
              <a:chExt cx="1568528" cy="2044463"/>
            </a:xfrm>
          </p:grpSpPr>
          <p:sp>
            <p:nvSpPr>
              <p:cNvPr id="188" name="Rectangle: Rounded Corners 187">
                <a:extLst>
                  <a:ext uri="{FF2B5EF4-FFF2-40B4-BE49-F238E27FC236}">
                    <a16:creationId xmlns:a16="http://schemas.microsoft.com/office/drawing/2014/main" id="{2C523A74-A200-4911-8A69-06F2B0CF1CD7}"/>
                  </a:ext>
                </a:extLst>
              </p:cNvPr>
              <p:cNvSpPr/>
              <p:nvPr/>
            </p:nvSpPr>
            <p:spPr>
              <a:xfrm>
                <a:off x="6349863" y="4264261"/>
                <a:ext cx="1568528" cy="2044463"/>
              </a:xfrm>
              <a:prstGeom prst="roundRect">
                <a:avLst>
                  <a:gd name="adj" fmla="val 12393"/>
                </a:avLst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189" name="Rectangle: Rounded Corners 188">
                <a:extLst>
                  <a:ext uri="{FF2B5EF4-FFF2-40B4-BE49-F238E27FC236}">
                    <a16:creationId xmlns:a16="http://schemas.microsoft.com/office/drawing/2014/main" id="{9F3569AB-6CF1-4F19-BB22-96F6F67CB76C}"/>
                  </a:ext>
                </a:extLst>
              </p:cNvPr>
              <p:cNvSpPr/>
              <p:nvPr/>
            </p:nvSpPr>
            <p:spPr>
              <a:xfrm>
                <a:off x="6441024" y="4368068"/>
                <a:ext cx="1386207" cy="1356950"/>
              </a:xfrm>
              <a:prstGeom prst="roundRect">
                <a:avLst>
                  <a:gd name="adj" fmla="val 11796"/>
                </a:avLst>
              </a:prstGeom>
              <a:solidFill>
                <a:srgbClr val="ACDDF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600" dirty="0"/>
              </a:p>
            </p:txBody>
          </p:sp>
        </p:grpSp>
        <p:sp>
          <p:nvSpPr>
            <p:cNvPr id="186" name="Google Shape;60;p2">
              <a:extLst>
                <a:ext uri="{FF2B5EF4-FFF2-40B4-BE49-F238E27FC236}">
                  <a16:creationId xmlns:a16="http://schemas.microsoft.com/office/drawing/2014/main" id="{50322E7A-BC8B-4A26-816E-E6FFAE5BC82A}"/>
                </a:ext>
              </a:extLst>
            </p:cNvPr>
            <p:cNvSpPr txBox="1"/>
            <p:nvPr/>
          </p:nvSpPr>
          <p:spPr>
            <a:xfrm>
              <a:off x="482068" y="3615014"/>
              <a:ext cx="1964492" cy="63625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r>
                <a:rPr lang="en-GB" sz="1400" dirty="0">
                  <a:solidFill>
                    <a:schemeClr val="dk1"/>
                  </a:solidFill>
                  <a:cs typeface="Arial"/>
                  <a:sym typeface="Arial"/>
                </a:rPr>
                <a:t>two moms and their daughter</a:t>
              </a:r>
              <a:endParaRPr lang="en-GB" sz="1400" dirty="0"/>
            </a:p>
          </p:txBody>
        </p:sp>
      </p:grpSp>
      <p:pic>
        <p:nvPicPr>
          <p:cNvPr id="190" name="Picture 189">
            <a:extLst>
              <a:ext uri="{FF2B5EF4-FFF2-40B4-BE49-F238E27FC236}">
                <a16:creationId xmlns:a16="http://schemas.microsoft.com/office/drawing/2014/main" id="{289B4868-4444-43D3-BBE7-1FD5513B9B5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1751" y="2513066"/>
            <a:ext cx="1110901" cy="650743"/>
          </a:xfrm>
          <a:prstGeom prst="rect">
            <a:avLst/>
          </a:prstGeom>
        </p:spPr>
      </p:pic>
      <p:pic>
        <p:nvPicPr>
          <p:cNvPr id="191" name="Picture 190">
            <a:extLst>
              <a:ext uri="{FF2B5EF4-FFF2-40B4-BE49-F238E27FC236}">
                <a16:creationId xmlns:a16="http://schemas.microsoft.com/office/drawing/2014/main" id="{5A5AC0EB-B5E0-490F-AF3F-9EC5933FF37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31595" y="2448004"/>
            <a:ext cx="1052895" cy="789526"/>
          </a:xfrm>
          <a:prstGeom prst="rect">
            <a:avLst/>
          </a:prstGeom>
        </p:spPr>
      </p:pic>
      <p:pic>
        <p:nvPicPr>
          <p:cNvPr id="192" name="Picture 191">
            <a:extLst>
              <a:ext uri="{FF2B5EF4-FFF2-40B4-BE49-F238E27FC236}">
                <a16:creationId xmlns:a16="http://schemas.microsoft.com/office/drawing/2014/main" id="{32566D52-DF16-468D-A51F-86E9E58823F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4448" y="2358161"/>
            <a:ext cx="1004769" cy="957403"/>
          </a:xfrm>
          <a:prstGeom prst="rect">
            <a:avLst/>
          </a:prstGeom>
        </p:spPr>
      </p:pic>
      <p:pic>
        <p:nvPicPr>
          <p:cNvPr id="193" name="Picture 192">
            <a:extLst>
              <a:ext uri="{FF2B5EF4-FFF2-40B4-BE49-F238E27FC236}">
                <a16:creationId xmlns:a16="http://schemas.microsoft.com/office/drawing/2014/main" id="{E4E9D382-DBD7-42DE-904C-F76A51F9921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34907" y="2332636"/>
            <a:ext cx="565250" cy="998710"/>
          </a:xfrm>
          <a:prstGeom prst="rect">
            <a:avLst/>
          </a:prstGeom>
        </p:spPr>
      </p:pic>
      <p:pic>
        <p:nvPicPr>
          <p:cNvPr id="194" name="Picture 193">
            <a:extLst>
              <a:ext uri="{FF2B5EF4-FFF2-40B4-BE49-F238E27FC236}">
                <a16:creationId xmlns:a16="http://schemas.microsoft.com/office/drawing/2014/main" id="{4CF8F4DB-6F57-4777-999B-BA36728C9B78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74642" y="2338758"/>
            <a:ext cx="1017497" cy="957403"/>
          </a:xfrm>
          <a:prstGeom prst="rect">
            <a:avLst/>
          </a:prstGeom>
        </p:spPr>
      </p:pic>
      <p:pic>
        <p:nvPicPr>
          <p:cNvPr id="195" name="Picture 194">
            <a:extLst>
              <a:ext uri="{FF2B5EF4-FFF2-40B4-BE49-F238E27FC236}">
                <a16:creationId xmlns:a16="http://schemas.microsoft.com/office/drawing/2014/main" id="{480301B8-4D0F-42C6-BF07-9F6CC895E6FA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34907" y="4331728"/>
            <a:ext cx="650905" cy="975243"/>
          </a:xfrm>
          <a:prstGeom prst="rect">
            <a:avLst/>
          </a:prstGeom>
        </p:spPr>
      </p:pic>
      <p:pic>
        <p:nvPicPr>
          <p:cNvPr id="196" name="Picture 195">
            <a:extLst>
              <a:ext uri="{FF2B5EF4-FFF2-40B4-BE49-F238E27FC236}">
                <a16:creationId xmlns:a16="http://schemas.microsoft.com/office/drawing/2014/main" id="{ACB7729B-D9E1-49E4-886F-56A473DD9CF6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0723" y="4355657"/>
            <a:ext cx="414082" cy="916501"/>
          </a:xfrm>
          <a:prstGeom prst="rect">
            <a:avLst/>
          </a:prstGeom>
        </p:spPr>
      </p:pic>
      <p:pic>
        <p:nvPicPr>
          <p:cNvPr id="197" name="Picture 196">
            <a:extLst>
              <a:ext uri="{FF2B5EF4-FFF2-40B4-BE49-F238E27FC236}">
                <a16:creationId xmlns:a16="http://schemas.microsoft.com/office/drawing/2014/main" id="{3C0C6BC1-CFE8-4E5A-9C1D-A44707800D0A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80037" y="4498672"/>
            <a:ext cx="358512" cy="775565"/>
          </a:xfrm>
          <a:prstGeom prst="rect">
            <a:avLst/>
          </a:prstGeom>
        </p:spPr>
      </p:pic>
      <p:pic>
        <p:nvPicPr>
          <p:cNvPr id="198" name="Picture 197">
            <a:extLst>
              <a:ext uri="{FF2B5EF4-FFF2-40B4-BE49-F238E27FC236}">
                <a16:creationId xmlns:a16="http://schemas.microsoft.com/office/drawing/2014/main" id="{547796A4-1355-431C-A290-AE6C212C3512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83765" y="4345339"/>
            <a:ext cx="932088" cy="953342"/>
          </a:xfrm>
          <a:prstGeom prst="rect">
            <a:avLst/>
          </a:prstGeom>
        </p:spPr>
      </p:pic>
      <p:pic>
        <p:nvPicPr>
          <p:cNvPr id="199" name="Picture 198">
            <a:extLst>
              <a:ext uri="{FF2B5EF4-FFF2-40B4-BE49-F238E27FC236}">
                <a16:creationId xmlns:a16="http://schemas.microsoft.com/office/drawing/2014/main" id="{808B9D6C-440E-4E06-8B0F-89CD3A9A9719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88126" y="4355657"/>
            <a:ext cx="1004013" cy="898359"/>
          </a:xfrm>
          <a:prstGeom prst="rect">
            <a:avLst/>
          </a:prstGeom>
        </p:spPr>
      </p:pic>
      <p:pic>
        <p:nvPicPr>
          <p:cNvPr id="200" name="Picture 199">
            <a:extLst>
              <a:ext uri="{FF2B5EF4-FFF2-40B4-BE49-F238E27FC236}">
                <a16:creationId xmlns:a16="http://schemas.microsoft.com/office/drawing/2014/main" id="{92885C0D-E07D-4EFA-8670-F76F8969DF56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7369" y="4367614"/>
            <a:ext cx="709262" cy="912370"/>
          </a:xfrm>
          <a:prstGeom prst="rect">
            <a:avLst/>
          </a:prstGeom>
        </p:spPr>
      </p:pic>
      <p:sp>
        <p:nvSpPr>
          <p:cNvPr id="201" name="Heart 200">
            <a:extLst>
              <a:ext uri="{FF2B5EF4-FFF2-40B4-BE49-F238E27FC236}">
                <a16:creationId xmlns:a16="http://schemas.microsoft.com/office/drawing/2014/main" id="{9AF88338-B49E-4191-89EE-CCECA8787C01}"/>
              </a:ext>
            </a:extLst>
          </p:cNvPr>
          <p:cNvSpPr/>
          <p:nvPr/>
        </p:nvSpPr>
        <p:spPr>
          <a:xfrm>
            <a:off x="1326468" y="1078094"/>
            <a:ext cx="567158" cy="484448"/>
          </a:xfrm>
          <a:prstGeom prst="hear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2" name="Heart 201">
            <a:extLst>
              <a:ext uri="{FF2B5EF4-FFF2-40B4-BE49-F238E27FC236}">
                <a16:creationId xmlns:a16="http://schemas.microsoft.com/office/drawing/2014/main" id="{16417AED-9738-440B-82BC-C2C61F1B7AEE}"/>
              </a:ext>
            </a:extLst>
          </p:cNvPr>
          <p:cNvSpPr/>
          <p:nvPr/>
        </p:nvSpPr>
        <p:spPr>
          <a:xfrm>
            <a:off x="7288874" y="1079503"/>
            <a:ext cx="528658" cy="451563"/>
          </a:xfrm>
          <a:prstGeom prst="hear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17629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C62885-9985-4664-9A29-975D9F975E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n w="28575">
                  <a:noFill/>
                </a:ln>
                <a:solidFill>
                  <a:srgbClr val="18A0DB"/>
                </a:solidFill>
                <a:latin typeface="+mn-lt"/>
              </a:rPr>
              <a:t>Pride Celebrations</a:t>
            </a:r>
          </a:p>
        </p:txBody>
      </p:sp>
      <p:sp>
        <p:nvSpPr>
          <p:cNvPr id="3" name="Google Shape;60;p2">
            <a:extLst>
              <a:ext uri="{FF2B5EF4-FFF2-40B4-BE49-F238E27FC236}">
                <a16:creationId xmlns:a16="http://schemas.microsoft.com/office/drawing/2014/main" id="{1C4A36C8-FB09-4416-8E62-9D3563E8706E}"/>
              </a:ext>
            </a:extLst>
          </p:cNvPr>
          <p:cNvSpPr txBox="1"/>
          <p:nvPr/>
        </p:nvSpPr>
        <p:spPr>
          <a:xfrm>
            <a:off x="2757384" y="5836803"/>
            <a:ext cx="3619702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1800"/>
              <a:buFont typeface="Arial"/>
              <a:buNone/>
            </a:pPr>
            <a:r>
              <a:rPr lang="en-GB" dirty="0">
                <a:solidFill>
                  <a:srgbClr val="1C1C1C"/>
                </a:solidFill>
                <a:cs typeface="Arial"/>
                <a:sym typeface="Arial"/>
              </a:rPr>
              <a:t>They are held all over the world.</a:t>
            </a:r>
            <a:endParaRPr lang="en-GB" dirty="0"/>
          </a:p>
        </p:txBody>
      </p:sp>
      <p:sp>
        <p:nvSpPr>
          <p:cNvPr id="4" name="Google Shape;60;p2">
            <a:extLst>
              <a:ext uri="{FF2B5EF4-FFF2-40B4-BE49-F238E27FC236}">
                <a16:creationId xmlns:a16="http://schemas.microsoft.com/office/drawing/2014/main" id="{9C0CA2BA-E825-4B85-8A2B-A756F308AE9B}"/>
              </a:ext>
            </a:extLst>
          </p:cNvPr>
          <p:cNvSpPr txBox="1"/>
          <p:nvPr/>
        </p:nvSpPr>
        <p:spPr>
          <a:xfrm>
            <a:off x="755650" y="1473201"/>
            <a:ext cx="7632700" cy="773809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spcFirstLastPara="1" wrap="square" lIns="180000" tIns="72000" rIns="180000" bIns="720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1800"/>
              <a:buFont typeface="Arial"/>
              <a:buNone/>
            </a:pPr>
            <a:r>
              <a:rPr lang="en-GB" sz="1800" b="0" i="0" u="none" dirty="0">
                <a:solidFill>
                  <a:srgbClr val="1C1C1C"/>
                </a:solidFill>
                <a:ea typeface="Arial"/>
                <a:cs typeface="Arial"/>
                <a:sym typeface="Arial"/>
              </a:rPr>
              <a:t>Pride marches, parades, and festivals celebrate the differences between people in our world and promote equal rights for all.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462E4910-0B19-4550-91F2-D6BDC03CA879}"/>
              </a:ext>
            </a:extLst>
          </p:cNvPr>
          <p:cNvSpPr/>
          <p:nvPr/>
        </p:nvSpPr>
        <p:spPr>
          <a:xfrm>
            <a:off x="2151849" y="2389469"/>
            <a:ext cx="4830772" cy="3220984"/>
          </a:xfrm>
          <a:prstGeom prst="roundRect">
            <a:avLst>
              <a:gd name="adj" fmla="val 8002"/>
            </a:avLst>
          </a:prstGeo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2058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40C5DF-2405-40D9-B83F-EAA5F30E7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n w="28575">
                  <a:noFill/>
                </a:ln>
                <a:solidFill>
                  <a:srgbClr val="18A0DB"/>
                </a:solidFill>
                <a:latin typeface="+mn-lt"/>
              </a:rPr>
              <a:t>Rainbow Flag</a:t>
            </a:r>
          </a:p>
        </p:txBody>
      </p:sp>
      <p:sp>
        <p:nvSpPr>
          <p:cNvPr id="3" name="Google Shape;60;p2">
            <a:extLst>
              <a:ext uri="{FF2B5EF4-FFF2-40B4-BE49-F238E27FC236}">
                <a16:creationId xmlns:a16="http://schemas.microsoft.com/office/drawing/2014/main" id="{BA9D89B4-5377-4DE2-B318-40F0252BAF34}"/>
              </a:ext>
            </a:extLst>
          </p:cNvPr>
          <p:cNvSpPr txBox="1"/>
          <p:nvPr/>
        </p:nvSpPr>
        <p:spPr>
          <a:xfrm>
            <a:off x="686230" y="1659626"/>
            <a:ext cx="7632700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chemeClr val="dk1"/>
                </a:solidFill>
              </a:rPr>
              <a:t>Many people will wave rainbow flags at Pride marches to show that they are proud of who they are and that everyone should be treated equally.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3F76173-BE65-4C37-AC73-737E560B2FF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5650" y="2492341"/>
            <a:ext cx="7632700" cy="3600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61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6059CC-55A9-4DAB-B718-0B427007AC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n w="28575">
                  <a:noFill/>
                </a:ln>
                <a:solidFill>
                  <a:srgbClr val="18A0DB"/>
                </a:solidFill>
                <a:latin typeface="+mn-lt"/>
              </a:rPr>
              <a:t>All Different, All Wonderful</a:t>
            </a:r>
          </a:p>
        </p:txBody>
      </p:sp>
      <p:sp>
        <p:nvSpPr>
          <p:cNvPr id="3" name="Google Shape;60;p2">
            <a:extLst>
              <a:ext uri="{FF2B5EF4-FFF2-40B4-BE49-F238E27FC236}">
                <a16:creationId xmlns:a16="http://schemas.microsoft.com/office/drawing/2014/main" id="{EC898F93-4A83-4662-A24D-9D23AC3CFD35}"/>
              </a:ext>
            </a:extLst>
          </p:cNvPr>
          <p:cNvSpPr txBox="1"/>
          <p:nvPr/>
        </p:nvSpPr>
        <p:spPr>
          <a:xfrm>
            <a:off x="750885" y="1508656"/>
            <a:ext cx="7632700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GB" b="0" i="0" u="none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Things to remember: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1AF26CF-C30E-46E7-AE93-1E2EB3B4114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83935" y="4374749"/>
            <a:ext cx="1976130" cy="1718076"/>
          </a:xfrm>
          <a:prstGeom prst="rect">
            <a:avLst/>
          </a:prstGeom>
        </p:spPr>
      </p:pic>
      <p:sp>
        <p:nvSpPr>
          <p:cNvPr id="7" name="Google Shape;60;p2">
            <a:extLst>
              <a:ext uri="{FF2B5EF4-FFF2-40B4-BE49-F238E27FC236}">
                <a16:creationId xmlns:a16="http://schemas.microsoft.com/office/drawing/2014/main" id="{E562CAD0-F9D3-4918-82C9-2944BAAF713E}"/>
              </a:ext>
            </a:extLst>
          </p:cNvPr>
          <p:cNvSpPr txBox="1"/>
          <p:nvPr/>
        </p:nvSpPr>
        <p:spPr>
          <a:xfrm>
            <a:off x="1781790" y="2630199"/>
            <a:ext cx="5580420" cy="773809"/>
          </a:xfrm>
          <a:prstGeom prst="roundRect">
            <a:avLst>
              <a:gd name="adj" fmla="val 11863"/>
            </a:avLst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spcFirstLastPara="1" wrap="square" lIns="180000" tIns="72000" rIns="180000" bIns="72000" anchor="t" anchorCtr="0">
            <a:spAutoFit/>
          </a:bodyPr>
          <a:lstStyle/>
          <a:p>
            <a: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</a:pPr>
            <a:r>
              <a:rPr lang="en-GB" b="0" i="0" u="none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Everyone should be allowed to be proud of who </a:t>
            </a:r>
          </a:p>
          <a:p>
            <a: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</a:pPr>
            <a:r>
              <a:rPr lang="en-GB" b="0" i="0" u="none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they are.</a:t>
            </a:r>
            <a:endParaRPr lang="en-GB" dirty="0"/>
          </a:p>
        </p:txBody>
      </p:sp>
      <p:sp>
        <p:nvSpPr>
          <p:cNvPr id="8" name="Google Shape;60;p2">
            <a:extLst>
              <a:ext uri="{FF2B5EF4-FFF2-40B4-BE49-F238E27FC236}">
                <a16:creationId xmlns:a16="http://schemas.microsoft.com/office/drawing/2014/main" id="{DD54802A-D4A7-4BB9-823B-6D61B78D8B07}"/>
              </a:ext>
            </a:extLst>
          </p:cNvPr>
          <p:cNvSpPr txBox="1"/>
          <p:nvPr/>
        </p:nvSpPr>
        <p:spPr>
          <a:xfrm>
            <a:off x="1781789" y="1979333"/>
            <a:ext cx="5580421" cy="46734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spcFirstLastPara="1" wrap="square" lIns="180000" tIns="72000" rIns="180000" bIns="72000" anchor="t" anchorCtr="0">
            <a:spAutoFit/>
          </a:bodyPr>
          <a:lstStyle/>
          <a:p>
            <a: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</a:pPr>
            <a:r>
              <a:rPr lang="en-GB" b="0" i="0" u="none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Everyone should feel like they can be themselves.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3648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Heart 6">
            <a:extLst>
              <a:ext uri="{FF2B5EF4-FFF2-40B4-BE49-F238E27FC236}">
                <a16:creationId xmlns:a16="http://schemas.microsoft.com/office/drawing/2014/main" id="{5CE555B0-27ED-45EB-83DB-247830E70743}"/>
              </a:ext>
            </a:extLst>
          </p:cNvPr>
          <p:cNvSpPr/>
          <p:nvPr/>
        </p:nvSpPr>
        <p:spPr>
          <a:xfrm>
            <a:off x="2584702" y="1896361"/>
            <a:ext cx="3963818" cy="3385764"/>
          </a:xfrm>
          <a:prstGeom prst="hear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4BF8A4-8D7B-4CF5-A8BF-168AEBB861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n w="28575">
                  <a:noFill/>
                </a:ln>
                <a:solidFill>
                  <a:srgbClr val="18A0DB"/>
                </a:solidFill>
                <a:latin typeface="+mn-lt"/>
              </a:rPr>
              <a:t>Have Pride!</a:t>
            </a:r>
          </a:p>
        </p:txBody>
      </p:sp>
      <p:sp>
        <p:nvSpPr>
          <p:cNvPr id="3" name="Google Shape;60;p2">
            <a:extLst>
              <a:ext uri="{FF2B5EF4-FFF2-40B4-BE49-F238E27FC236}">
                <a16:creationId xmlns:a16="http://schemas.microsoft.com/office/drawing/2014/main" id="{9DD720ED-6DD3-48B2-B25A-B092AE2363FB}"/>
              </a:ext>
            </a:extLst>
          </p:cNvPr>
          <p:cNvSpPr txBox="1"/>
          <p:nvPr/>
        </p:nvSpPr>
        <p:spPr>
          <a:xfrm>
            <a:off x="750885" y="1315282"/>
            <a:ext cx="7632700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lang="en-GB" b="0" i="0" u="none" dirty="0">
                <a:solidFill>
                  <a:schemeClr val="dk1"/>
                </a:solidFill>
                <a:ea typeface="Arial"/>
                <a:cs typeface="Arial"/>
                <a:sym typeface="Arial"/>
              </a:rPr>
              <a:t>Everyone is special and unique. We should be proud of the things that make us different. </a:t>
            </a:r>
            <a:endParaRPr lang="en-GB" dirty="0"/>
          </a:p>
        </p:txBody>
      </p:sp>
      <p:sp>
        <p:nvSpPr>
          <p:cNvPr id="4" name="Google Shape;60;p2">
            <a:extLst>
              <a:ext uri="{FF2B5EF4-FFF2-40B4-BE49-F238E27FC236}">
                <a16:creationId xmlns:a16="http://schemas.microsoft.com/office/drawing/2014/main" id="{00EC102E-F144-469C-B836-A8DE226D0B46}"/>
              </a:ext>
            </a:extLst>
          </p:cNvPr>
          <p:cNvSpPr txBox="1"/>
          <p:nvPr/>
        </p:nvSpPr>
        <p:spPr>
          <a:xfrm>
            <a:off x="750885" y="3137339"/>
            <a:ext cx="7632700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lang="en-GB" b="1" i="0" u="none" dirty="0">
                <a:ln w="12700">
                  <a:noFill/>
                </a:ln>
                <a:solidFill>
                  <a:srgbClr val="FFFFFF"/>
                </a:solidFill>
                <a:ea typeface="Arial"/>
                <a:cs typeface="Arial"/>
                <a:sym typeface="Arial"/>
              </a:rPr>
              <a:t>Why are you proud to be you?</a:t>
            </a:r>
            <a:endParaRPr lang="en-GB" dirty="0">
              <a:ln w="12700">
                <a:noFill/>
              </a:ln>
              <a:solidFill>
                <a:srgbClr val="FFFFFF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DFA70F4-E377-48F4-946C-5DAF90047D8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5359" y="3671856"/>
            <a:ext cx="6338371" cy="2420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947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animClr clrSpc="rgb" dir="cw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C000"/>
                                      </p:to>
                                    </p:animClr>
                                    <p:set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9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9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animClr clrSpc="rgb" dir="cw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9" presetClass="emph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70C0"/>
                                      </p:to>
                                    </p:animClr>
                                    <p:animClr clrSpc="rgb" dir="cw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70C0"/>
                                      </p:to>
                                    </p:animClr>
                                    <p:set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19" presetClass="emph" presetSubtype="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030A0"/>
                                      </p:to>
                                    </p:animClr>
                                    <p:animClr clrSpc="rgb" dir="cw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030A0"/>
                                      </p:to>
                                    </p:animClr>
                                    <p:set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6" presetClass="emph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7" grpId="2" animBg="1"/>
      <p:bldP spid="7" grpId="3" animBg="1"/>
      <p:bldP spid="7" grpId="4" animBg="1"/>
      <p:bldP spid="7" grpId="5" animBg="1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80758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1" id="{44F2DAEB-0DE7-4275-AD3D-C70C590086AB}" vid="{7D88550E-5321-46A6-85ED-6782CCE382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K-2 Standard PowerPoint (3)</Template>
  <TotalTime>208</TotalTime>
  <Words>181</Words>
  <Application>Microsoft Office PowerPoint</Application>
  <PresentationFormat>On-screen Show (4:3)</PresentationFormat>
  <Paragraphs>28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Report Rg</vt:lpstr>
      <vt:lpstr>Calibri</vt:lpstr>
      <vt:lpstr>Twinkl</vt:lpstr>
      <vt:lpstr>Arial</vt:lpstr>
      <vt:lpstr>Office Theme</vt:lpstr>
      <vt:lpstr>PowerPoint Presentation</vt:lpstr>
      <vt:lpstr>What Is Pride?</vt:lpstr>
      <vt:lpstr>Different Families</vt:lpstr>
      <vt:lpstr>Pride Celebrations</vt:lpstr>
      <vt:lpstr>Rainbow Flag</vt:lpstr>
      <vt:lpstr>All Different, All Wonderful</vt:lpstr>
      <vt:lpstr>Have Pride!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Natalia Złotkowska</dc:creator>
  <cp:lastModifiedBy>Susie Kirby</cp:lastModifiedBy>
  <cp:revision>32</cp:revision>
  <dcterms:created xsi:type="dcterms:W3CDTF">2021-05-12T10:13:20Z</dcterms:created>
  <dcterms:modified xsi:type="dcterms:W3CDTF">2024-06-28T16:11:51Z</dcterms:modified>
</cp:coreProperties>
</file>